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18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A3D58-14D8-E06F-061F-1A530F8D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EAE13-54B1-6FBA-DD3E-64E49F834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3BDE3-158D-647B-F54E-4F3B46BCF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5E632-7466-C7B3-AF51-35DCCFF47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7C723-D29D-EEAB-FF82-5B4DD9401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0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25E38-43CF-E3C7-EE66-29ECEE9C9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A9561-0C81-6DEA-AA57-3FC4EE766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1701B-A042-A96B-07C3-FC043605D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F4FB3-57F8-D9E3-A315-2E4593628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EEC71-0748-465E-83AD-53D3A775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80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DDF353-E2F0-40E4-E315-92328EA2B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6D9B69-C0DE-D8E9-3F36-B0E44768C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11DD5-CC60-1C39-A9DA-91A311EF1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441D9-8AF1-74F8-BCD1-EC6C1F13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25705-24B9-D97A-0EC0-364598890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7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D17A6-1C97-D5D6-7276-9B6747CD8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A8793-8314-8E71-FC32-406A2533B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CDAEC-5F61-05F6-FE5E-A09BE140B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37817-A8AF-BE71-9548-800842890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20F7B-0A96-CDB2-E7DC-B0A65FF40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0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E8B0-1B10-9E1E-95EC-4932A8C3A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6D1057-E3A7-D490-C882-CC7B840E0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59C8B-9F81-506C-D93A-509B9CEAD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5DBD2-9109-F454-E895-C430F088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05243-43CA-3C2C-BB69-F2E06C82D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90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996F4-F57B-DE22-44D1-4DE7B3795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22964-9B6A-7A69-51ED-438EF2CE7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80344-E3E9-A141-C27E-FA2D530EE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D7F93-B5A3-0E5C-AC40-A32B5990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6541A-9571-54D5-5BE1-6065ED835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2E40D-AA6F-344F-00E3-9EFE0935B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54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F26FC-8266-8DBB-8DF1-4243AB2A4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AD3CA-6C8F-5123-B552-E5A4563A1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65FFA-06B0-1898-1575-B001B2A8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E824AB-2C6D-C830-DFD5-4936278E00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5F7143-60E2-3751-849D-7D9CE69958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9F25C9-E19B-3081-AAD1-0FC4821A1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440E44-0943-6642-5068-6414DB06C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D5C958-CABF-4166-AF6B-F88D76AC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20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008C3-D24F-D793-C030-3452EFD5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35C382-FBFA-7192-E5D6-59E709885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9A2D3-4E14-5071-9658-C36751DA6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6FA1B0-F595-42E8-8771-3A0C9F0F4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4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B65270-6378-D32A-4B6F-B62B17B1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8F019-A17C-EC93-8CEE-6CB9F3519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1C155-A85E-9124-BD3C-2FE50BCC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08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DB6E4-85EF-3D49-6CEF-5FAA1196E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1CDBF-648A-5AB5-3632-A452B368C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F1FCEF-2321-E9C8-C31F-F1C24F214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1ED2B-CE36-AD83-C981-28EAAF8B2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3DB92-6DDB-5BC8-9C45-A48AAA3A5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F13E8-2CF3-9BB4-57FB-69B91B03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05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F8F0-9DB7-13E6-96D9-4F70FC4F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5098D8-8317-259E-6AD3-9E1AF2110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A3C26-912B-82E3-51C4-9C7E1AFAD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0A3EF-9DB1-BA17-FBBB-0B974010A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E7CAE7-C3C5-5EBF-79C7-1324050B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7601A-93B3-4E39-4E4E-89472158B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40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139463-0578-2F24-5104-CDA5B9BD6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1AABA-12D0-46F5-4962-652CFB9A0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57CF7-CD4D-FD28-4FE4-004D8A1E66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AF1E1-28C9-48FF-BAB3-A449BC377BD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2D34B-2E63-8E21-1F41-D1E22FB7A4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5E96B-1718-49B1-811A-FA1EBEA1D0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7D6C-1F32-41C0-A2DE-7C67F3E74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2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12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6.png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Nền hồng - Hình nền màu hồng đẹp nhất">
            <a:extLst>
              <a:ext uri="{FF2B5EF4-FFF2-40B4-BE49-F238E27FC236}">
                <a16:creationId xmlns:a16="http://schemas.microsoft.com/office/drawing/2014/main" id="{A2FF0E03-08E7-91E6-8E13-91C89FDB4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1" b="4416"/>
          <a:stretch/>
        </p:blipFill>
        <p:spPr bwMode="auto">
          <a:xfrm>
            <a:off x="-1504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text, monitor, screen, black&#10;&#10;Description automatically generated">
            <a:extLst>
              <a:ext uri="{FF2B5EF4-FFF2-40B4-BE49-F238E27FC236}">
                <a16:creationId xmlns:a16="http://schemas.microsoft.com/office/drawing/2014/main" id="{D32F4A87-42C3-0B34-4CEA-A1FC9C191A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2" t="7611" r="14626" b="7377"/>
          <a:stretch/>
        </p:blipFill>
        <p:spPr>
          <a:xfrm>
            <a:off x="3223492" y="175492"/>
            <a:ext cx="5292604" cy="6393645"/>
          </a:xfrm>
          <a:prstGeom prst="rect">
            <a:avLst/>
          </a:prstGeom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65A4EB3A-AC61-E313-B6B2-4A5A686F7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34" y="2410018"/>
            <a:ext cx="941992" cy="941992"/>
          </a:xfrm>
          <a:prstGeom prst="rect">
            <a:avLst/>
          </a:prstGeom>
        </p:spPr>
      </p:pic>
      <p:pic>
        <p:nvPicPr>
          <p:cNvPr id="25" name="Picture 24" descr="A picture containing bicycle, transport, wheel&#10;&#10;Description automatically generated">
            <a:extLst>
              <a:ext uri="{FF2B5EF4-FFF2-40B4-BE49-F238E27FC236}">
                <a16:creationId xmlns:a16="http://schemas.microsoft.com/office/drawing/2014/main" id="{8CB71854-2738-0389-EB35-A317FD1B59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967" y="4361310"/>
            <a:ext cx="2716566" cy="2716566"/>
          </a:xfrm>
          <a:prstGeom prst="rect">
            <a:avLst/>
          </a:prstGeom>
        </p:spPr>
      </p:pic>
      <p:pic>
        <p:nvPicPr>
          <p:cNvPr id="28" name="Picture 2" descr="Hình ảnh hoa đào PNG đẹp cho dân thiết kế">
            <a:extLst>
              <a:ext uri="{FF2B5EF4-FFF2-40B4-BE49-F238E27FC236}">
                <a16:creationId xmlns:a16="http://schemas.microsoft.com/office/drawing/2014/main" id="{DB30B4C7-6239-CD60-C5C6-F79AC1674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42"/>
          <a:stretch/>
        </p:blipFill>
        <p:spPr bwMode="auto">
          <a:xfrm flipH="1">
            <a:off x="9269810" y="-221158"/>
            <a:ext cx="2922189" cy="282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5" descr="A picture containing arrow&#10;&#10;Description automatically generated">
            <a:extLst>
              <a:ext uri="{FF2B5EF4-FFF2-40B4-BE49-F238E27FC236}">
                <a16:creationId xmlns:a16="http://schemas.microsoft.com/office/drawing/2014/main" id="{8282FF93-004D-78AC-0C7D-7C0AEE889E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890" y="5237089"/>
            <a:ext cx="1375562" cy="137556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5E4709C-27B3-D548-BD36-F2F75246DF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7601">
            <a:off x="9264385" y="4599921"/>
            <a:ext cx="1163452" cy="1163452"/>
          </a:xfrm>
          <a:prstGeom prst="rect">
            <a:avLst/>
          </a:prstGeom>
        </p:spPr>
      </p:pic>
      <p:pic>
        <p:nvPicPr>
          <p:cNvPr id="49" name="Picture 48" descr="A picture containing transport, rocket, dark, missile&#10;&#10;Description automatically generated">
            <a:extLst>
              <a:ext uri="{FF2B5EF4-FFF2-40B4-BE49-F238E27FC236}">
                <a16:creationId xmlns:a16="http://schemas.microsoft.com/office/drawing/2014/main" id="{34570B8D-79B3-66D3-AEC3-1D4F5FB79CE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1" t="8493" r="28078" b="4906"/>
          <a:stretch/>
        </p:blipFill>
        <p:spPr>
          <a:xfrm>
            <a:off x="-152962" y="1656462"/>
            <a:ext cx="2707583" cy="5342202"/>
          </a:xfrm>
          <a:prstGeom prst="rect">
            <a:avLst/>
          </a:prstGeom>
        </p:spPr>
      </p:pic>
      <p:pic>
        <p:nvPicPr>
          <p:cNvPr id="50" name="Picture 49" descr="A picture containing text&#10;&#10;Description automatically generated">
            <a:extLst>
              <a:ext uri="{FF2B5EF4-FFF2-40B4-BE49-F238E27FC236}">
                <a16:creationId xmlns:a16="http://schemas.microsoft.com/office/drawing/2014/main" id="{17331318-2D9B-1C02-117A-CB861B3BD0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2" y="-71102"/>
            <a:ext cx="1986881" cy="1986881"/>
          </a:xfrm>
          <a:prstGeom prst="rect">
            <a:avLst/>
          </a:prstGeom>
        </p:spPr>
      </p:pic>
      <p:pic>
        <p:nvPicPr>
          <p:cNvPr id="51" name="Picture 50" descr="A picture containing text&#10;&#10;Description automatically generated">
            <a:extLst>
              <a:ext uri="{FF2B5EF4-FFF2-40B4-BE49-F238E27FC236}">
                <a16:creationId xmlns:a16="http://schemas.microsoft.com/office/drawing/2014/main" id="{F86B7C6B-5A53-37F0-0598-53085AEF84D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053" y="746422"/>
            <a:ext cx="1483461" cy="148346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AD07761-EEE0-352B-6320-52F3AB149B9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880" y="4133253"/>
            <a:ext cx="1411374" cy="141137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4B179CF-4515-814A-F392-A9548F48C66B}"/>
              </a:ext>
            </a:extLst>
          </p:cNvPr>
          <p:cNvSpPr/>
          <p:nvPr/>
        </p:nvSpPr>
        <p:spPr>
          <a:xfrm>
            <a:off x="3802755" y="916152"/>
            <a:ext cx="4098362" cy="27574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1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Nền hồng - Hình nền màu hồng đẹp nhất">
            <a:extLst>
              <a:ext uri="{FF2B5EF4-FFF2-40B4-BE49-F238E27FC236}">
                <a16:creationId xmlns:a16="http://schemas.microsoft.com/office/drawing/2014/main" id="{A2FF0E03-08E7-91E6-8E13-91C89FDB4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1" b="4416"/>
          <a:stretch/>
        </p:blipFill>
        <p:spPr bwMode="auto">
          <a:xfrm>
            <a:off x="-1504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65A4EB3A-AC61-E313-B6B2-4A5A686F7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34" y="2410018"/>
            <a:ext cx="941992" cy="941992"/>
          </a:xfrm>
          <a:prstGeom prst="rect">
            <a:avLst/>
          </a:prstGeom>
        </p:spPr>
      </p:pic>
      <p:pic>
        <p:nvPicPr>
          <p:cNvPr id="25" name="Picture 24" descr="A picture containing bicycle, transport, wheel&#10;&#10;Description automatically generated">
            <a:extLst>
              <a:ext uri="{FF2B5EF4-FFF2-40B4-BE49-F238E27FC236}">
                <a16:creationId xmlns:a16="http://schemas.microsoft.com/office/drawing/2014/main" id="{8CB71854-2738-0389-EB35-A317FD1B5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967" y="4361310"/>
            <a:ext cx="2716566" cy="2716566"/>
          </a:xfrm>
          <a:prstGeom prst="rect">
            <a:avLst/>
          </a:prstGeom>
        </p:spPr>
      </p:pic>
      <p:pic>
        <p:nvPicPr>
          <p:cNvPr id="28" name="Picture 2" descr="Hình ảnh hoa đào PNG đẹp cho dân thiết kế">
            <a:extLst>
              <a:ext uri="{FF2B5EF4-FFF2-40B4-BE49-F238E27FC236}">
                <a16:creationId xmlns:a16="http://schemas.microsoft.com/office/drawing/2014/main" id="{DB30B4C7-6239-CD60-C5C6-F79AC1674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42"/>
          <a:stretch/>
        </p:blipFill>
        <p:spPr bwMode="auto">
          <a:xfrm flipH="1">
            <a:off x="9269810" y="-221158"/>
            <a:ext cx="2922189" cy="282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5E4709C-27B3-D548-BD36-F2F75246DF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7601">
            <a:off x="9264385" y="4599921"/>
            <a:ext cx="1163452" cy="1163452"/>
          </a:xfrm>
          <a:prstGeom prst="rect">
            <a:avLst/>
          </a:prstGeom>
        </p:spPr>
      </p:pic>
      <p:pic>
        <p:nvPicPr>
          <p:cNvPr id="49" name="Picture 48" descr="A picture containing transport, rocket, dark, missile&#10;&#10;Description automatically generated">
            <a:extLst>
              <a:ext uri="{FF2B5EF4-FFF2-40B4-BE49-F238E27FC236}">
                <a16:creationId xmlns:a16="http://schemas.microsoft.com/office/drawing/2014/main" id="{34570B8D-79B3-66D3-AEC3-1D4F5FB79C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330" y="1325932"/>
            <a:ext cx="6168813" cy="6168813"/>
          </a:xfrm>
          <a:prstGeom prst="rect">
            <a:avLst/>
          </a:prstGeom>
        </p:spPr>
      </p:pic>
      <p:pic>
        <p:nvPicPr>
          <p:cNvPr id="50" name="Picture 49" descr="A picture containing text&#10;&#10;Description automatically generated">
            <a:extLst>
              <a:ext uri="{FF2B5EF4-FFF2-40B4-BE49-F238E27FC236}">
                <a16:creationId xmlns:a16="http://schemas.microsoft.com/office/drawing/2014/main" id="{17331318-2D9B-1C02-117A-CB861B3BD0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2" y="-71102"/>
            <a:ext cx="1986881" cy="1986881"/>
          </a:xfrm>
          <a:prstGeom prst="rect">
            <a:avLst/>
          </a:prstGeom>
        </p:spPr>
      </p:pic>
      <p:pic>
        <p:nvPicPr>
          <p:cNvPr id="51" name="Picture 50" descr="A picture containing text&#10;&#10;Description automatically generated">
            <a:extLst>
              <a:ext uri="{FF2B5EF4-FFF2-40B4-BE49-F238E27FC236}">
                <a16:creationId xmlns:a16="http://schemas.microsoft.com/office/drawing/2014/main" id="{F86B7C6B-5A53-37F0-0598-53085AEF84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053" y="746422"/>
            <a:ext cx="1483461" cy="1483461"/>
          </a:xfrm>
          <a:prstGeom prst="rect">
            <a:avLst/>
          </a:prstGeom>
        </p:spPr>
      </p:pic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DFA2D9FE-B740-8409-AEE1-97CC3E004AF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25" t="7191" r="12010" b="7169"/>
          <a:stretch/>
        </p:blipFill>
        <p:spPr>
          <a:xfrm>
            <a:off x="3454400" y="240145"/>
            <a:ext cx="5551056" cy="6225310"/>
          </a:xfrm>
          <a:prstGeom prst="rect">
            <a:avLst/>
          </a:prstGeom>
        </p:spPr>
      </p:pic>
      <p:pic>
        <p:nvPicPr>
          <p:cNvPr id="7" name="Picture 6" descr="A group of flowers&#10;&#10;Description automatically generated with low confidence">
            <a:extLst>
              <a:ext uri="{FF2B5EF4-FFF2-40B4-BE49-F238E27FC236}">
                <a16:creationId xmlns:a16="http://schemas.microsoft.com/office/drawing/2014/main" id="{919AF923-6D96-F77D-1711-659FA8FDD70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1455" y="520598"/>
            <a:ext cx="1136911" cy="1136911"/>
          </a:xfrm>
          <a:prstGeom prst="rect">
            <a:avLst/>
          </a:prstGeom>
        </p:spPr>
      </p:pic>
      <p:pic>
        <p:nvPicPr>
          <p:cNvPr id="10" name="Picture 9" descr="A picture containing pot&#10;&#10;Description automatically generated">
            <a:extLst>
              <a:ext uri="{FF2B5EF4-FFF2-40B4-BE49-F238E27FC236}">
                <a16:creationId xmlns:a16="http://schemas.microsoft.com/office/drawing/2014/main" id="{17940F9A-2B75-AC86-191A-500F83F6F9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81" y="3556000"/>
            <a:ext cx="1401548" cy="140154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D9FCE60-62AC-0443-3E09-544E525842EB}"/>
              </a:ext>
            </a:extLst>
          </p:cNvPr>
          <p:cNvSpPr/>
          <p:nvPr/>
        </p:nvSpPr>
        <p:spPr>
          <a:xfrm>
            <a:off x="5401952" y="2496993"/>
            <a:ext cx="2905426" cy="19133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9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Nền hồng - Hình nền màu hồng đẹp nhất">
            <a:extLst>
              <a:ext uri="{FF2B5EF4-FFF2-40B4-BE49-F238E27FC236}">
                <a16:creationId xmlns:a16="http://schemas.microsoft.com/office/drawing/2014/main" id="{A2FF0E03-08E7-91E6-8E13-91C89FDB4B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1" b="4416"/>
          <a:stretch/>
        </p:blipFill>
        <p:spPr bwMode="auto">
          <a:xfrm>
            <a:off x="-1504" y="0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 descr="A picture containing text&#10;&#10;Description automatically generated">
            <a:extLst>
              <a:ext uri="{FF2B5EF4-FFF2-40B4-BE49-F238E27FC236}">
                <a16:creationId xmlns:a16="http://schemas.microsoft.com/office/drawing/2014/main" id="{65A4EB3A-AC61-E313-B6B2-4A5A686F7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334" y="2410018"/>
            <a:ext cx="941992" cy="941992"/>
          </a:xfrm>
          <a:prstGeom prst="rect">
            <a:avLst/>
          </a:prstGeom>
        </p:spPr>
      </p:pic>
      <p:pic>
        <p:nvPicPr>
          <p:cNvPr id="25" name="Picture 24" descr="A picture containing bicycle, transport, wheel&#10;&#10;Description automatically generated">
            <a:extLst>
              <a:ext uri="{FF2B5EF4-FFF2-40B4-BE49-F238E27FC236}">
                <a16:creationId xmlns:a16="http://schemas.microsoft.com/office/drawing/2014/main" id="{8CB71854-2738-0389-EB35-A317FD1B59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967" y="4361310"/>
            <a:ext cx="2716566" cy="2716566"/>
          </a:xfrm>
          <a:prstGeom prst="rect">
            <a:avLst/>
          </a:prstGeom>
        </p:spPr>
      </p:pic>
      <p:pic>
        <p:nvPicPr>
          <p:cNvPr id="28" name="Picture 2" descr="Hình ảnh hoa đào PNG đẹp cho dân thiết kế">
            <a:extLst>
              <a:ext uri="{FF2B5EF4-FFF2-40B4-BE49-F238E27FC236}">
                <a16:creationId xmlns:a16="http://schemas.microsoft.com/office/drawing/2014/main" id="{DB30B4C7-6239-CD60-C5C6-F79AC1674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42"/>
          <a:stretch/>
        </p:blipFill>
        <p:spPr bwMode="auto">
          <a:xfrm flipH="1">
            <a:off x="9269810" y="-221158"/>
            <a:ext cx="2922189" cy="282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5E4709C-27B3-D548-BD36-F2F75246DF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47601">
            <a:off x="9264385" y="4599921"/>
            <a:ext cx="1163452" cy="1163452"/>
          </a:xfrm>
          <a:prstGeom prst="rect">
            <a:avLst/>
          </a:prstGeom>
        </p:spPr>
      </p:pic>
      <p:pic>
        <p:nvPicPr>
          <p:cNvPr id="49" name="Picture 48" descr="A picture containing transport, rocket, dark, missile&#10;&#10;Description automatically generated">
            <a:extLst>
              <a:ext uri="{FF2B5EF4-FFF2-40B4-BE49-F238E27FC236}">
                <a16:creationId xmlns:a16="http://schemas.microsoft.com/office/drawing/2014/main" id="{34570B8D-79B3-66D3-AEC3-1D4F5FB79CE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330" y="1325932"/>
            <a:ext cx="6168813" cy="6168813"/>
          </a:xfrm>
          <a:prstGeom prst="rect">
            <a:avLst/>
          </a:prstGeom>
        </p:spPr>
      </p:pic>
      <p:pic>
        <p:nvPicPr>
          <p:cNvPr id="50" name="Picture 49" descr="A picture containing text&#10;&#10;Description automatically generated">
            <a:extLst>
              <a:ext uri="{FF2B5EF4-FFF2-40B4-BE49-F238E27FC236}">
                <a16:creationId xmlns:a16="http://schemas.microsoft.com/office/drawing/2014/main" id="{17331318-2D9B-1C02-117A-CB861B3BD0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2" y="-71102"/>
            <a:ext cx="1986881" cy="1986881"/>
          </a:xfrm>
          <a:prstGeom prst="rect">
            <a:avLst/>
          </a:prstGeom>
        </p:spPr>
      </p:pic>
      <p:pic>
        <p:nvPicPr>
          <p:cNvPr id="51" name="Picture 50" descr="A picture containing text&#10;&#10;Description automatically generated">
            <a:extLst>
              <a:ext uri="{FF2B5EF4-FFF2-40B4-BE49-F238E27FC236}">
                <a16:creationId xmlns:a16="http://schemas.microsoft.com/office/drawing/2014/main" id="{F86B7C6B-5A53-37F0-0598-53085AEF84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46" y="840245"/>
            <a:ext cx="1483461" cy="1483461"/>
          </a:xfrm>
          <a:prstGeom prst="rect">
            <a:avLst/>
          </a:prstGeom>
        </p:spPr>
      </p:pic>
      <p:pic>
        <p:nvPicPr>
          <p:cNvPr id="3" name="Picture 2" descr="Shape, square&#10;&#10;Description automatically generated">
            <a:extLst>
              <a:ext uri="{FF2B5EF4-FFF2-40B4-BE49-F238E27FC236}">
                <a16:creationId xmlns:a16="http://schemas.microsoft.com/office/drawing/2014/main" id="{BEC43FB6-E296-6977-7072-E4A47C642D7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19" t="7003" r="15763" b="6397"/>
          <a:stretch/>
        </p:blipFill>
        <p:spPr>
          <a:xfrm>
            <a:off x="3462890" y="131214"/>
            <a:ext cx="5263192" cy="6594290"/>
          </a:xfrm>
          <a:prstGeom prst="rect">
            <a:avLst/>
          </a:prstGeom>
        </p:spPr>
      </p:pic>
      <p:pic>
        <p:nvPicPr>
          <p:cNvPr id="6" name="Picture 5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47809CF4-8D9D-8535-F569-0D90D12B49F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243" b="21704"/>
          <a:stretch/>
        </p:blipFill>
        <p:spPr>
          <a:xfrm rot="14480142">
            <a:off x="6938517" y="450518"/>
            <a:ext cx="1423081" cy="18041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AA77A5-AC58-0D98-E6AE-C3D1C1E18D3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712" y="3812979"/>
            <a:ext cx="1194718" cy="119471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EFCF102-FAC1-A841-07A6-DCCE673E08F5}"/>
              </a:ext>
            </a:extLst>
          </p:cNvPr>
          <p:cNvSpPr/>
          <p:nvPr/>
        </p:nvSpPr>
        <p:spPr>
          <a:xfrm>
            <a:off x="5442012" y="2574020"/>
            <a:ext cx="2609114" cy="187431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25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Hà Trọng Tài</dc:creator>
  <cp:lastModifiedBy>Hà Trọng Tài</cp:lastModifiedBy>
  <cp:revision>3</cp:revision>
  <dcterms:created xsi:type="dcterms:W3CDTF">2022-10-08T05:03:35Z</dcterms:created>
  <dcterms:modified xsi:type="dcterms:W3CDTF">2022-10-18T01:51:52Z</dcterms:modified>
</cp:coreProperties>
</file>

<file path=docProps/thumbnail.jpeg>
</file>